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8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45638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Забезпечення успіху у соціумі суб’єктів освітнього процесу</a:t>
            </a:r>
            <a:br>
              <a:rPr lang="uk-UA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ЗДО</a:t>
            </a:r>
            <a:endParaRPr lang="ru-RU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1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Успіх </a:t>
            </a:r>
            <a:r>
              <a:rPr lang="uk-UA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– це:</a:t>
            </a:r>
            <a:br>
              <a:rPr lang="uk-UA" sz="4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Бажання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Діяльність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Наполегливість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Впевненість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12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Робота по налагодженню здорових відносин у колективі між дітьми, між вихователем і дітьми, між вихователем та вихователем, між вихователем та батьками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6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22114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механізми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один одного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Ідентифікація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Рефлексія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Стереотипізація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5258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Ідентифікація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процес об'єднання суб’єктом себе з іншим індивідом або групою на основі включення в свій внутрішній світ і прийняття як власних норм, цінностей, зразків. Це може проявлятися у відкритому наслідуванні зразків, що особливо яскраво виявляється в дошкільному віці.</a:t>
            </a:r>
          </a:p>
          <a:p>
            <a:pPr marL="0" indent="0"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Рефлексія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усвідомлення діючим суб’єктом того, як він в дійсності сприймається і оцінюється іншими індивідами.</a:t>
            </a:r>
          </a:p>
          <a:p>
            <a:pPr marL="0" indent="0" algn="just">
              <a:buNone/>
            </a:pP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Стереотипізація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сприйняття, класифікація і оцінка соціальних об’єктів на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основі певних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уявлень (стереотип соціальний).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Стереотипізація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кінцевому результаті виступає як складне соціально-психологічне явище, що виконує ряд функцій, найважливішими з яких є: наслідування, ідентифікація особистості і групи.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1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</a:rPr>
              <a:t>Вправа на входження в групу</a:t>
            </a:r>
            <a:endParaRPr lang="uk-UA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«Моє ім’я»</a:t>
            </a:r>
          </a:p>
          <a:p>
            <a:pPr marL="0" indent="0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Інструкція: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Назви своє ім’я (один учасник).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Вийдіть вперед (підніміть руку, покрутіться) хто ще має таке ім’я.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Пригадайте (всі учасники), кого ви знаєте ще з таким іменем.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Всі разом проговоримо дане ім’я.</a:t>
            </a:r>
          </a:p>
          <a:p>
            <a:pPr marL="0" indent="0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Висновок.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Створюємо для дитини відчуття внутрішнього спокою та довіри.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34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</a:rPr>
              <a:t>Вправа на входження в групу</a:t>
            </a:r>
            <a:endParaRPr lang="uk-UA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Гра «Поклич гратися»</a:t>
            </a:r>
          </a:p>
          <a:p>
            <a:pPr marL="0" indent="0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Інструкція.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Діти стоять у колі. Одна дитина стоїть у центрі кола. Вона почи­нає кликати іншу дитину, лагідно називаючи її ім'я та кидаючи їй декілька разів м'яч. І так по черзі.</a:t>
            </a:r>
          </a:p>
          <a:p>
            <a:pPr marL="0" indent="0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Висновок.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Виховувати доброзичливість до інших.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4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</a:rPr>
              <a:t>Проблемне питання</a:t>
            </a:r>
            <a:endParaRPr lang="uk-UA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 не буду гратися з ……..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Я не буду ставати поряд з …… </a:t>
            </a:r>
          </a:p>
          <a:p>
            <a:endParaRPr lang="uk-UA" dirty="0" smtClean="0"/>
          </a:p>
          <a:p>
            <a:r>
              <a:rPr lang="uk-UA" dirty="0" smtClean="0"/>
              <a:t>Ваші дії………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68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14407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287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Забезпечення успіху у соціумі суб’єктів освітнього процесу ЗДО</vt:lpstr>
      <vt:lpstr> Успіх – це: </vt:lpstr>
      <vt:lpstr>Презентация PowerPoint</vt:lpstr>
      <vt:lpstr>Основні механізми сприйняття і пізнання один одного </vt:lpstr>
      <vt:lpstr>Презентация PowerPoint</vt:lpstr>
      <vt:lpstr>Вправа на входження в групу</vt:lpstr>
      <vt:lpstr>Вправа на входження в групу</vt:lpstr>
      <vt:lpstr>Проблемне питання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Забезпечення успіху у соціумі суб’єктів освітнього процесу</dc:title>
  <dc:creator>Ирина</dc:creator>
  <cp:lastModifiedBy>Ирина</cp:lastModifiedBy>
  <cp:revision>21</cp:revision>
  <cp:lastPrinted>2021-01-25T13:42:18Z</cp:lastPrinted>
  <dcterms:created xsi:type="dcterms:W3CDTF">2021-01-25T08:30:10Z</dcterms:created>
  <dcterms:modified xsi:type="dcterms:W3CDTF">2021-02-02T14:21:37Z</dcterms:modified>
</cp:coreProperties>
</file>